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3" r:id="rId4"/>
    <p:sldId id="264" r:id="rId5"/>
    <p:sldId id="257" r:id="rId6"/>
    <p:sldId id="258" r:id="rId7"/>
    <p:sldId id="260" r:id="rId8"/>
    <p:sldId id="259" r:id="rId9"/>
    <p:sldId id="262" r:id="rId10"/>
    <p:sldId id="268" r:id="rId11"/>
    <p:sldId id="261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2077-3B87-F23E-3127-00EC90DAC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8EBBC-7206-414E-120A-919B22E11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8EB96-AAD3-1C6E-F808-9F9EE81CD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E888-3D2F-BA68-8FC1-DD1DA169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5A5E2-EB2C-A601-602B-AFA0A5CF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3177-9400-29F5-C0D1-DEC33862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9D821F-AE54-8891-654D-C87C3C6D2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563B4-DDD7-04B1-8F49-AB579458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E42FC-17E9-5950-B1A3-2CCDA71A4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2FE18-42CF-EDD3-76C8-BF7B2666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70844-520B-AC06-00AC-A96307BF1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51F11-2DDA-35BB-1EF9-D4717E5C2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25BFF-B829-AC48-4D47-6912E134F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CFE70-1998-A176-A244-23CAF4D0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0F9C0-18CB-17A3-4A21-9F3D0DC07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16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03EA-85BA-0E75-09ED-8EFDD445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E25E-E0D8-7025-B7C5-200C8F209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4C79D-5CF2-76F5-E5BB-819A4881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FBA9C-E143-530E-0DDB-D5928293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EBE89-F6A7-66CE-C0C4-82A94FE6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4803-DCD5-E24E-A7C9-256B2E23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34D2-1D0A-1460-FB1E-2D6F109B2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8F29F-93A1-181D-BAF6-7CF558CD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7B7AE-E905-58D0-853A-6575B06E5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CF6A6-23E0-7F44-4C6E-CE6E5093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28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4DCA-8BA7-261D-C1D4-D162A2A8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15D2-6C64-7F7A-7104-B353160C9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26920-049A-B792-BC73-A2898AB67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19607-A60C-BCC2-490F-1ACA0478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4B989-FD88-692F-A32A-6C0A20B4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187DCE-65A0-B6D6-2FE9-8EAC5AD5B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7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7054-CAC0-9116-8C14-87BA8DBF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77721-7440-4D65-892E-14E26A492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C865E-6927-705F-830E-CACC3DCEC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BC218-184D-132F-39F2-83E8D704F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7BEFD-C479-3FFE-CDD8-F7114BBBC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34991-45B4-F695-B3A0-6FF46CE1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6E22F-DCBB-1980-130F-D055A7E8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C8B42-1FB3-9E14-6785-8596E9BF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D0F7-841D-19D5-B481-AA014C34E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4AA4B4-0DF6-2D18-884B-CDDDBA23A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D6DAC6-878F-03DA-E453-0513AECAE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5973F-B0C1-4BF0-9BE1-CF851938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8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6125BA-EED9-0F0C-DAFC-936C6169C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DBAF5-D995-4BED-ECE0-22722C0D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638D7-3FD8-0502-26CC-ACCD71FB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87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DC5D-929F-2C4B-AE6A-C93A92DE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D8A96-B14D-FB33-E8C7-FDC274F26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565A1-4D4C-BD87-F854-6E763876F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B8150-D3F7-E042-1763-0BCB76C0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2A7E6-CB05-B584-8010-BF1B123F3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889D7-1241-D072-F3E5-F73F229A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95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4107-0EB0-F0DB-CD44-FE42A9F5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902EF3-70B8-EE3C-DE21-8FBB7C34F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FEC312-D7BE-0B61-FA14-375D051CB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E1D33-4DC6-10E2-99FD-CB4F2CE6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C9696-DF70-D422-5920-E30BC727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521BF-183F-17D6-A3A4-260C097E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48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11FB1-F975-0C45-C9A6-305DEBE2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78549-E392-2A68-9A15-9D8E0EE41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07D96-F211-25DF-2490-CA754C903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7E157-FA6C-4F9B-9B0A-96F2A1A99CEB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33AB2-4E4B-4D7B-59BD-570C399A3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A30EB-E7D7-7C3C-5AF6-B2E87193F3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229B2-655E-4AF4-B029-93FDD7C16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90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2B8E-05BA-E053-44DB-84BBFE2E5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9505" y="256071"/>
            <a:ext cx="12007057" cy="175202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D37EC-3CAE-50F9-43F5-EECDD929F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5E98-38D7-E9EE-4F01-8793B17B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and RGB conversion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422610-519D-82EA-3686-382706130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8944"/>
            <a:ext cx="6137443" cy="112683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E4C86-D5E3-BA09-1613-11D52C96E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18" y="3994404"/>
            <a:ext cx="38766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52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621A-CDD8-8382-8425-16D81F06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However, problem with blue channel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BFB0516-7551-E7B0-36EF-FD52228B1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82" y="1825625"/>
            <a:ext cx="8785036" cy="4351338"/>
          </a:xfrm>
        </p:spPr>
      </p:pic>
    </p:spTree>
    <p:extLst>
      <p:ext uri="{BB962C8B-B14F-4D97-AF65-F5344CB8AC3E}">
        <p14:creationId xmlns:p14="http://schemas.microsoft.com/office/powerpoint/2010/main" val="105919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22851-DF61-4D87-91CC-2995E6E2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 channels do not have this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570ECE-1A46-84C4-4E6F-1F80A199D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82" y="1825625"/>
            <a:ext cx="8785036" cy="4351338"/>
          </a:xfrm>
        </p:spPr>
      </p:pic>
    </p:spTree>
    <p:extLst>
      <p:ext uri="{BB962C8B-B14F-4D97-AF65-F5344CB8AC3E}">
        <p14:creationId xmlns:p14="http://schemas.microsoft.com/office/powerpoint/2010/main" val="1182396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431F-C248-A2F4-F160-05328DC5F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L2 norm every RGB channel: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2ECD9F-99C5-3696-944F-02C40799A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34" y="1362636"/>
            <a:ext cx="11348696" cy="5621151"/>
          </a:xfrm>
        </p:spPr>
      </p:pic>
    </p:spTree>
    <p:extLst>
      <p:ext uri="{BB962C8B-B14F-4D97-AF65-F5344CB8AC3E}">
        <p14:creationId xmlns:p14="http://schemas.microsoft.com/office/powerpoint/2010/main" val="320310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8C3A-B6D1-3900-5101-04BC8C59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Previously: Shape module not working with color…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3FC8A-3C95-E5BD-3ADC-BAE934702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5F9DB1-B4B6-DC86-F83F-ABB8ECA8B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8219"/>
            <a:ext cx="5091659" cy="3818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72AA6-8D2E-C334-DEB9-C4FA1AA4C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54" y="2312726"/>
            <a:ext cx="6879246" cy="38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3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1BFA-5741-644D-D22C-E0EAD57B4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Previously: No mosaic with colors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2962D6-ED4C-9AE4-16C9-801534FD5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70" y="1582867"/>
            <a:ext cx="10107706" cy="5006473"/>
          </a:xfrm>
        </p:spPr>
      </p:pic>
    </p:spTree>
    <p:extLst>
      <p:ext uri="{BB962C8B-B14F-4D97-AF65-F5344CB8AC3E}">
        <p14:creationId xmlns:p14="http://schemas.microsoft.com/office/powerpoint/2010/main" val="220884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196FF-F567-4A77-6688-623807DC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black and white shape module working just fine</a:t>
            </a:r>
          </a:p>
        </p:txBody>
      </p:sp>
      <p:pic>
        <p:nvPicPr>
          <p:cNvPr id="4" name="mosaic_DoG_lum">
            <a:hlinkClick r:id="" action="ppaction://media"/>
            <a:extLst>
              <a:ext uri="{FF2B5EF4-FFF2-40B4-BE49-F238E27FC236}">
                <a16:creationId xmlns:a16="http://schemas.microsoft.com/office/drawing/2014/main" id="{F5380C3C-27E8-9EF8-5A59-E8182BC20EE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12145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F60D-2D5F-AF85-E012-5024C268F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Previous output weights of shape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3B68F3-8F8A-9766-1334-DCC3F1106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8" y="1302028"/>
            <a:ext cx="9819341" cy="5450822"/>
          </a:xfrm>
        </p:spPr>
      </p:pic>
    </p:spTree>
    <p:extLst>
      <p:ext uri="{BB962C8B-B14F-4D97-AF65-F5344CB8AC3E}">
        <p14:creationId xmlns:p14="http://schemas.microsoft.com/office/powerpoint/2010/main" val="150875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66F5-560B-D704-A43D-8E4589E2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output of shape module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3CDF8-78FD-ED3F-E019-5D45E7AD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4" y="1360170"/>
            <a:ext cx="9468495" cy="5256064"/>
          </a:xfrm>
        </p:spPr>
      </p:pic>
    </p:spTree>
    <p:extLst>
      <p:ext uri="{BB962C8B-B14F-4D97-AF65-F5344CB8AC3E}">
        <p14:creationId xmlns:p14="http://schemas.microsoft.com/office/powerpoint/2010/main" val="146294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721-63DC-CBEC-5435-AF67D482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parametrized RFs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932ACD-233A-B481-6301-60DB4AA5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42" y="1237129"/>
            <a:ext cx="11493490" cy="5692869"/>
          </a:xfrm>
        </p:spPr>
      </p:pic>
    </p:spTree>
    <p:extLst>
      <p:ext uri="{BB962C8B-B14F-4D97-AF65-F5344CB8AC3E}">
        <p14:creationId xmlns:p14="http://schemas.microsoft.com/office/powerpoint/2010/main" val="674976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B721-63DC-CBEC-5435-AF67D482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unparametrized RFs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68869E-2461-7776-336E-6EA2F5A85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1" y="1228165"/>
            <a:ext cx="11366229" cy="5629835"/>
          </a:xfrm>
        </p:spPr>
      </p:pic>
    </p:spTree>
    <p:extLst>
      <p:ext uri="{BB962C8B-B14F-4D97-AF65-F5344CB8AC3E}">
        <p14:creationId xmlns:p14="http://schemas.microsoft.com/office/powerpoint/2010/main" val="301399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08189-4F46-D7CD-E422-934BFCCA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Mosaic</a:t>
            </a:r>
          </a:p>
        </p:txBody>
      </p:sp>
      <p:pic>
        <p:nvPicPr>
          <p:cNvPr id="4" name="mosaicTime">
            <a:hlinkClick r:id="" action="ppaction://media"/>
            <a:extLst>
              <a:ext uri="{FF2B5EF4-FFF2-40B4-BE49-F238E27FC236}">
                <a16:creationId xmlns:a16="http://schemas.microsoft.com/office/drawing/2014/main" id="{20F52E7C-7DA0-313D-F002-62D891D878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420999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67</Words>
  <Application>Microsoft Office PowerPoint</Application>
  <PresentationFormat>Widescreen</PresentationFormat>
  <Paragraphs>12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Previously: Shape module not working with color…</vt:lpstr>
      <vt:lpstr>Previously: No mosaic with colors </vt:lpstr>
      <vt:lpstr>But black and white shape module working just fine</vt:lpstr>
      <vt:lpstr>Previous output weights of shape module</vt:lpstr>
      <vt:lpstr>Fixed output of shape module </vt:lpstr>
      <vt:lpstr>New parametrized RFs </vt:lpstr>
      <vt:lpstr>Previous unparametrized RFs </vt:lpstr>
      <vt:lpstr>Mosaic</vt:lpstr>
      <vt:lpstr>LMS and RGB conversion</vt:lpstr>
      <vt:lpstr>However, problem with blue channel </vt:lpstr>
      <vt:lpstr>LMS channels do not have this problem</vt:lpstr>
      <vt:lpstr>If we L2 norm every RGB channel: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 David .</dc:creator>
  <cp:lastModifiedBy>. David .</cp:lastModifiedBy>
  <cp:revision>6</cp:revision>
  <dcterms:created xsi:type="dcterms:W3CDTF">2023-06-22T21:04:28Z</dcterms:created>
  <dcterms:modified xsi:type="dcterms:W3CDTF">2023-06-23T15:29:30Z</dcterms:modified>
</cp:coreProperties>
</file>